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0" r:id="rId2"/>
  </p:sldIdLst>
  <p:sldSz cx="9144000" cy="6858000" type="screen4x3"/>
  <p:notesSz cx="7010400" cy="92964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63" autoAdjust="0"/>
    <p:restoredTop sz="94660"/>
  </p:normalViewPr>
  <p:slideViewPr>
    <p:cSldViewPr snapToGrid="0">
      <p:cViewPr varScale="1">
        <p:scale>
          <a:sx n="75" d="100"/>
          <a:sy n="75" d="100"/>
        </p:scale>
        <p:origin x="1398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056E86-C300-486C-AAF4-2637F69129E8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EE3D7-9407-4C53-9902-77A3B2B983E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86422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3AD7-7715-457A-9B0C-63C4AF1F9214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C78E-5C32-418B-AD49-1BEAA91135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8051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3AD7-7715-457A-9B0C-63C4AF1F9214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C78E-5C32-418B-AD49-1BEAA91135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8401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3AD7-7715-457A-9B0C-63C4AF1F9214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C78E-5C32-418B-AD49-1BEAA91135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23764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3AD7-7715-457A-9B0C-63C4AF1F9214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C78E-5C32-418B-AD49-1BEAA91135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55710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3AD7-7715-457A-9B0C-63C4AF1F9214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C78E-5C32-418B-AD49-1BEAA91135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01696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3AD7-7715-457A-9B0C-63C4AF1F9214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C78E-5C32-418B-AD49-1BEAA91135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5315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3AD7-7715-457A-9B0C-63C4AF1F9214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C78E-5C32-418B-AD49-1BEAA91135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13837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3AD7-7715-457A-9B0C-63C4AF1F9214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C78E-5C32-418B-AD49-1BEAA91135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85590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3AD7-7715-457A-9B0C-63C4AF1F9214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C78E-5C32-418B-AD49-1BEAA91135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16555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3AD7-7715-457A-9B0C-63C4AF1F9214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C78E-5C32-418B-AD49-1BEAA91135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48330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3AD7-7715-457A-9B0C-63C4AF1F9214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5C78E-5C32-418B-AD49-1BEAA91135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85124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3D3AD7-7715-457A-9B0C-63C4AF1F9214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E5C78E-5C32-418B-AD49-1BEAA91135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37394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>
            <a:extLst>
              <a:ext uri="{FF2B5EF4-FFF2-40B4-BE49-F238E27FC236}">
                <a16:creationId xmlns:a16="http://schemas.microsoft.com/office/drawing/2014/main" id="{228560E7-89D7-BF8E-9C84-8088068F78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850" y="664312"/>
            <a:ext cx="7988299" cy="313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ctr">
              <a:spcAft>
                <a:spcPts val="0"/>
              </a:spcAft>
            </a:pPr>
            <a:r>
              <a:rPr lang="es-ES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Árbol de Objetivos PP E031 “Servicios de Atención a la Salud” - MIR 2026</a:t>
            </a:r>
            <a:endParaRPr lang="es-MX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Text Box 6">
            <a:extLst>
              <a:ext uri="{FF2B5EF4-FFF2-40B4-BE49-F238E27FC236}">
                <a16:creationId xmlns:a16="http://schemas.microsoft.com/office/drawing/2014/main" id="{281B0BCA-3BEC-3A4C-C74E-53FB1FFFA1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157" y="25457"/>
            <a:ext cx="6765925" cy="2424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noAutofit/>
          </a:bodyPr>
          <a:lstStyle/>
          <a:p>
            <a:pPr>
              <a:spcAft>
                <a:spcPts val="0"/>
              </a:spcAft>
            </a:pPr>
            <a:r>
              <a:rPr lang="es-ES" sz="900" b="1" dirty="0">
                <a:ea typeface="Times New Roman" panose="02020603050405020304" pitchFamily="18" charset="0"/>
              </a:rPr>
              <a:t>Comisión Coordinadora de Institutos Nacionales de Salud y hospitales de Alta Especialidad</a:t>
            </a:r>
            <a:endParaRPr lang="es-MX" sz="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9D1CCAA-19C5-DAD8-32A9-676191A8D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4760" y="32658"/>
            <a:ext cx="1800200" cy="506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73 CuadroTexto">
            <a:extLst>
              <a:ext uri="{FF2B5EF4-FFF2-40B4-BE49-F238E27FC236}">
                <a16:creationId xmlns:a16="http://schemas.microsoft.com/office/drawing/2014/main" id="{58E1766D-FD50-5818-6750-5865045E8A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0914" y="6617099"/>
            <a:ext cx="313231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s-MX" altLang="es-MX" sz="800" b="1" dirty="0">
                <a:highlight>
                  <a:srgbClr val="00FFFF"/>
                </a:highlight>
              </a:rPr>
              <a:t>AGOSTO 05 2025 DEFINITIVO  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750C27E-1103-BE1F-A973-EE4ED233BE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239" y="1049222"/>
            <a:ext cx="8768509" cy="54658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849477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345</TotalTime>
  <Words>32</Words>
  <Application>Microsoft Office PowerPoint</Application>
  <PresentationFormat>Presentación en pantalla (4:3)</PresentationFormat>
  <Paragraphs>3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de Office</vt:lpstr>
      <vt:lpstr>Presentación de PowerPoint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CCNISHAE</dc:creator>
  <cp:lastModifiedBy>LUIS ALBERTO JIMÉNEZ GOMÉZ</cp:lastModifiedBy>
  <cp:revision>244</cp:revision>
  <cp:lastPrinted>2018-11-07T17:23:45Z</cp:lastPrinted>
  <dcterms:created xsi:type="dcterms:W3CDTF">2016-05-30T19:15:49Z</dcterms:created>
  <dcterms:modified xsi:type="dcterms:W3CDTF">2025-08-05T22:29:57Z</dcterms:modified>
</cp:coreProperties>
</file>